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5" r:id="rId5"/>
    <p:sldId id="266" r:id="rId6"/>
    <p:sldId id="267" r:id="rId7"/>
    <p:sldId id="260" r:id="rId8"/>
    <p:sldId id="262" r:id="rId9"/>
    <p:sldId id="257" r:id="rId10"/>
    <p:sldId id="261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9/24/2021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70C7C7-B47B-4026-931C-83D60B1364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err="1"/>
              <a:t>DataBase_Concesionario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38633-BDCD-4FAE-B91B-2B8AABC15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1456384"/>
          </a:xfrm>
        </p:spPr>
        <p:txBody>
          <a:bodyPr>
            <a:normAutofit fontScale="92500" lnSpcReduction="20000"/>
          </a:bodyPr>
          <a:lstStyle/>
          <a:p>
            <a:r>
              <a:rPr lang="es-CO" dirty="0"/>
              <a:t>Universidad Santo Tomas seccional Tunja</a:t>
            </a:r>
            <a:br>
              <a:rPr lang="es-CO" dirty="0"/>
            </a:br>
            <a:r>
              <a:rPr lang="es-CO" dirty="0"/>
              <a:t>Facultad de Ingeniería de Sistemas</a:t>
            </a:r>
            <a:br>
              <a:rPr lang="es-CO" dirty="0"/>
            </a:br>
            <a:r>
              <a:rPr lang="es-CO" dirty="0"/>
              <a:t>Bases de Datos</a:t>
            </a:r>
            <a:br>
              <a:rPr lang="es-CO" dirty="0"/>
            </a:br>
            <a:r>
              <a:rPr lang="es-CO" dirty="0" err="1"/>
              <a:t>Est</a:t>
            </a:r>
            <a:r>
              <a:rPr lang="es-CO" dirty="0"/>
              <a:t>. Luis Felipe Narvaez Gomez – Cod: 2312660</a:t>
            </a:r>
            <a:br>
              <a:rPr lang="es-CO" dirty="0"/>
            </a:br>
            <a:r>
              <a:rPr lang="es-CO" dirty="0"/>
              <a:t>Tunja – Boyacá</a:t>
            </a:r>
            <a:br>
              <a:rPr lang="es-CO" dirty="0"/>
            </a:br>
            <a:r>
              <a:rPr lang="es-CO" dirty="0"/>
              <a:t>2021-2</a:t>
            </a:r>
          </a:p>
        </p:txBody>
      </p:sp>
    </p:spTree>
    <p:extLst>
      <p:ext uri="{BB962C8B-B14F-4D97-AF65-F5344CB8AC3E}">
        <p14:creationId xmlns:p14="http://schemas.microsoft.com/office/powerpoint/2010/main" val="1946019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D20FBE9-BEC4-4F43-9CC9-91F76A734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266" y="488382"/>
            <a:ext cx="4122934" cy="226344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82C0134-3B98-4C78-865E-B5D845C44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261" y="1041641"/>
            <a:ext cx="5124967" cy="433477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011CE9F-9FBA-4F27-BF70-4C199C5F0B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261" y="3429000"/>
            <a:ext cx="5000625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12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8022713-A9AE-4FE1-9CB7-8FC185280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1B521152-789C-4F61-BC33-781D6F7B98CB}"/>
              </a:ext>
            </a:extLst>
          </p:cNvPr>
          <p:cNvSpPr/>
          <p:nvPr/>
        </p:nvSpPr>
        <p:spPr>
          <a:xfrm>
            <a:off x="1416614" y="2967335"/>
            <a:ext cx="52180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Modelo </a:t>
            </a:r>
            <a:r>
              <a:rPr lang="es-ES" sz="54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Logico</a:t>
            </a:r>
            <a:endParaRPr lang="es-ES" sz="54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07566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06CBC43-E838-4CC2-BE93-7B05AE382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931" y="0"/>
            <a:ext cx="100521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46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21C40-FC2A-4444-8764-B06F8AB6E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4400" dirty="0"/>
              <a:t>Ejercicio: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09B00B8-457D-4281-B33E-BAFB55CD7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CO" sz="1400" b="1" dirty="0"/>
              <a:t>Empresa de venta de vehículos</a:t>
            </a:r>
          </a:p>
          <a:p>
            <a:r>
              <a:rPr lang="es-CO" sz="1400" i="1" dirty="0"/>
              <a:t>Se requiere diseñar una base de datos para almacenar y gestionar la información</a:t>
            </a:r>
            <a:endParaRPr lang="es-CO" sz="1400" dirty="0"/>
          </a:p>
          <a:p>
            <a:r>
              <a:rPr lang="es-CO" sz="1400" i="1" dirty="0"/>
              <a:t>empleada por una empresa dedicada a la venta de automóviles, teniendo en cuenta los siguientes aspectos:</a:t>
            </a:r>
            <a:endParaRPr lang="es-CO" sz="1400" dirty="0"/>
          </a:p>
          <a:p>
            <a:endParaRPr lang="es-CO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D29D128-4F02-4EB6-B590-77E33B1DE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054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21C40-FC2A-4444-8764-B06F8AB6E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4400" dirty="0"/>
              <a:t>Ejercicio: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09B00B8-457D-4281-B33E-BAFB55CD7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CO" sz="1400" b="1" dirty="0"/>
              <a:t>Empresa de venta de vehículos</a:t>
            </a:r>
          </a:p>
          <a:p>
            <a:r>
              <a:rPr lang="es-CO" sz="1400" i="1" dirty="0"/>
              <a:t>Se requiere diseñar una base de datos para almacenar y gestionar la información</a:t>
            </a:r>
            <a:endParaRPr lang="es-CO" sz="1400" dirty="0"/>
          </a:p>
          <a:p>
            <a:r>
              <a:rPr lang="es-CO" sz="1400" i="1" dirty="0"/>
              <a:t>empleada por una empresa dedicada a la venta de automóviles, teniendo en cuenta los siguientes aspectos:</a:t>
            </a:r>
            <a:endParaRPr lang="es-CO" sz="1400" dirty="0"/>
          </a:p>
          <a:p>
            <a:endParaRPr lang="es-CO" dirty="0"/>
          </a:p>
        </p:txBody>
      </p:sp>
      <p:sp>
        <p:nvSpPr>
          <p:cNvPr id="5" name="1 Rectángulo">
            <a:extLst>
              <a:ext uri="{FF2B5EF4-FFF2-40B4-BE49-F238E27FC236}">
                <a16:creationId xmlns:a16="http://schemas.microsoft.com/office/drawing/2014/main" id="{184ED2DB-6E66-46D2-8B05-603A6998E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0835" y="675014"/>
            <a:ext cx="6251575" cy="5186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s-CO" sz="1700" i="1" dirty="0"/>
              <a:t>Se necesita almacenar la placa, marca, modelo, color y precio de venta de cada vehículo.</a:t>
            </a:r>
          </a:p>
          <a:p>
            <a:pPr marL="342900" indent="-342900">
              <a:buAutoNum type="arabicPeriod"/>
            </a:pPr>
            <a:r>
              <a:rPr lang="es-CO" sz="1700" i="1" dirty="0"/>
              <a:t>De cada cliente se requiere conservar, la cédula, nombre, dirección, ciudad y número de teléfono</a:t>
            </a:r>
          </a:p>
          <a:p>
            <a:pPr marL="342900" indent="-342900">
              <a:buAutoNum type="arabicPeriod"/>
            </a:pPr>
            <a:r>
              <a:rPr lang="es-CO" sz="1700" i="1" dirty="0"/>
              <a:t>Los clientes tienen un código interno de la empresa y puede comprar tantos vehículos como desee a la empresa. </a:t>
            </a:r>
          </a:p>
          <a:p>
            <a:pPr marL="342900" indent="-342900">
              <a:buAutoNum type="arabicPeriod"/>
            </a:pPr>
            <a:r>
              <a:rPr lang="es-CO" sz="1700" i="1" dirty="0"/>
              <a:t>Un vehículo solo puede ser comprado por un único cliente.</a:t>
            </a:r>
          </a:p>
          <a:p>
            <a:pPr marL="342900" indent="-342900">
              <a:buAutoNum type="arabicPeriod"/>
            </a:pPr>
            <a:r>
              <a:rPr lang="es-CO" sz="1700" i="1" dirty="0"/>
              <a:t>El concesionario también se encarga de llevar a cabo las revisiones que se realizan a cada vehículo. Cada revisión tiene asociado un código interno, y de cada revisión se desea saber si se ha hecho cambio de filtro, si se ha hecho cambio de aceite, si se ha hecho cambio de pastillas de frenos. </a:t>
            </a:r>
          </a:p>
          <a:p>
            <a:pPr marL="342900" indent="-342900">
              <a:buAutoNum type="arabicPeriod"/>
            </a:pPr>
            <a:r>
              <a:rPr lang="es-CO" sz="1700" i="1" dirty="0"/>
              <a:t>Los vehículos pueden tener varias revisiones en el concesionario.</a:t>
            </a:r>
            <a:endParaRPr lang="es-CO" sz="1700" dirty="0"/>
          </a:p>
        </p:txBody>
      </p:sp>
    </p:spTree>
    <p:extLst>
      <p:ext uri="{BB962C8B-B14F-4D97-AF65-F5344CB8AC3E}">
        <p14:creationId xmlns:p14="http://schemas.microsoft.com/office/powerpoint/2010/main" val="3569153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AF3BB93-CC56-4694-82C8-400FA7ECA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DBEE953-5ECE-4D6E-A242-EDBBADE6EEEA}"/>
              </a:ext>
            </a:extLst>
          </p:cNvPr>
          <p:cNvSpPr/>
          <p:nvPr/>
        </p:nvSpPr>
        <p:spPr>
          <a:xfrm>
            <a:off x="718592" y="2967335"/>
            <a:ext cx="67521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Datos del </a:t>
            </a:r>
            <a:r>
              <a:rPr lang="es-ES" sz="5400" b="1" cap="none" spc="0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DataBase</a:t>
            </a:r>
            <a:endParaRPr lang="es-ES" sz="54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84181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9AB9734-E46A-4715-9A67-6A7D67EDA50B}"/>
              </a:ext>
            </a:extLst>
          </p:cNvPr>
          <p:cNvSpPr txBox="1"/>
          <p:nvPr/>
        </p:nvSpPr>
        <p:spPr>
          <a:xfrm>
            <a:off x="681487" y="534838"/>
            <a:ext cx="26914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 err="1">
                <a:solidFill>
                  <a:schemeClr val="accent3">
                    <a:lumMod val="75000"/>
                  </a:schemeClr>
                </a:solidFill>
              </a:rPr>
              <a:t>Vehiculo</a:t>
            </a:r>
            <a:endParaRPr lang="es-CO" sz="3600" b="1" dirty="0">
              <a:solidFill>
                <a:schemeClr val="accent3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 err="1"/>
              <a:t>idVehiculo</a:t>
            </a:r>
            <a:endParaRPr lang="es-C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Placa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Marca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Modelo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Precio de Venta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27999E0-E7B0-42F5-9369-D13F6EB65190}"/>
              </a:ext>
            </a:extLst>
          </p:cNvPr>
          <p:cNvSpPr txBox="1"/>
          <p:nvPr/>
        </p:nvSpPr>
        <p:spPr>
          <a:xfrm>
            <a:off x="2603741" y="3161647"/>
            <a:ext cx="288984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accent3">
                    <a:lumMod val="75000"/>
                  </a:schemeClr>
                </a:solidFill>
              </a:rPr>
              <a:t>Cliente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Cedula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Nombre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Apellido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Dirección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Ciudad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Departamento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Teléfono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Código de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Números de autos comprados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5EF0638-C5A8-4738-8EE6-6EE2D67F15D7}"/>
              </a:ext>
            </a:extLst>
          </p:cNvPr>
          <p:cNvSpPr txBox="1"/>
          <p:nvPr/>
        </p:nvSpPr>
        <p:spPr>
          <a:xfrm>
            <a:off x="5907658" y="218478"/>
            <a:ext cx="306237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accent3">
                    <a:lumMod val="75000"/>
                  </a:schemeClr>
                </a:solidFill>
              </a:rPr>
              <a:t>Revisiones del Vehículo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Código Interno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Numero de revisiones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Fecha de revisiones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Cambio de filtro(Y/N)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Cambio de aceite (Y/N)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Cambio de Frenos (Y/N)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6DBC107-8B31-4A06-AC71-D99105BBBD8B}"/>
              </a:ext>
            </a:extLst>
          </p:cNvPr>
          <p:cNvSpPr txBox="1"/>
          <p:nvPr/>
        </p:nvSpPr>
        <p:spPr>
          <a:xfrm>
            <a:off x="8555968" y="3634798"/>
            <a:ext cx="306237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chemeClr val="accent3">
                    <a:lumMod val="75000"/>
                  </a:schemeClr>
                </a:solidFill>
              </a:rPr>
              <a:t>Compra de Vehículo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Solo puede comprar un cliente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Hay un código para poder comprar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Valor de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Cantidad de Compra</a:t>
            </a:r>
          </a:p>
        </p:txBody>
      </p:sp>
    </p:spTree>
    <p:extLst>
      <p:ext uri="{BB962C8B-B14F-4D97-AF65-F5344CB8AC3E}">
        <p14:creationId xmlns:p14="http://schemas.microsoft.com/office/powerpoint/2010/main" val="418578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9AA4160-90D3-4485-9AD5-1B17A36E57AD}"/>
              </a:ext>
            </a:extLst>
          </p:cNvPr>
          <p:cNvSpPr txBox="1"/>
          <p:nvPr/>
        </p:nvSpPr>
        <p:spPr>
          <a:xfrm>
            <a:off x="2078966" y="2274838"/>
            <a:ext cx="93510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Info</a:t>
            </a:r>
            <a:r>
              <a:rPr lang="es-CO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 Adicional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Estamos hablando de un concesionario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El concesionario tiene personas, entre ellas el cliente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Hay varios tipos de personas dentro de un concesionario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Los clientes pueden comprar vehículos a partir de un código de compra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Se pueden deducir mas aspectos al elaborar el diagrama conceptual del </a:t>
            </a:r>
            <a:r>
              <a:rPr lang="es-CO" dirty="0" err="1"/>
              <a:t>database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5671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25183D0-2D49-43D8-88AB-C95417B5ECA8}"/>
              </a:ext>
            </a:extLst>
          </p:cNvPr>
          <p:cNvSpPr/>
          <p:nvPr/>
        </p:nvSpPr>
        <p:spPr>
          <a:xfrm>
            <a:off x="1639631" y="2551837"/>
            <a:ext cx="437010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Diagrama</a:t>
            </a:r>
          </a:p>
          <a:p>
            <a:pPr algn="ctr"/>
            <a:r>
              <a:rPr lang="es-E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Conceptual.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425FF68-9C65-4EB1-934E-D7A8A8A33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289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5AA5145-10F3-4236-BB71-3F3EBACBC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772"/>
            <a:ext cx="12192000" cy="633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721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38CC5A0-BAA4-4219-99D6-3BA094716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426" y="388837"/>
            <a:ext cx="4247161" cy="236694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4B50FB1-83D9-4EEA-BCA6-39FBF7CDE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253" y="3276253"/>
            <a:ext cx="4247161" cy="260030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070F999-DA94-4E4F-B980-ED17DEA23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414" y="1133341"/>
            <a:ext cx="3958356" cy="130925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8128991-CE2A-41ED-9F90-6F9FCE3828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3727" y="3600407"/>
            <a:ext cx="3958356" cy="20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152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8664B0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27</TotalTime>
  <Words>386</Words>
  <Application>Microsoft Office PowerPoint</Application>
  <PresentationFormat>Panorámica</PresentationFormat>
  <Paragraphs>55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2</vt:lpstr>
      <vt:lpstr>Citable</vt:lpstr>
      <vt:lpstr>DataBase_Concesionario</vt:lpstr>
      <vt:lpstr>Ejercicio:</vt:lpstr>
      <vt:lpstr>Ejercicio: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DataBase_Concesionario</dc:title>
  <dc:creator>Luis Felipe Narváez Gómez</dc:creator>
  <cp:lastModifiedBy>Luis Felipe Narváez Gómez</cp:lastModifiedBy>
  <cp:revision>2</cp:revision>
  <dcterms:created xsi:type="dcterms:W3CDTF">2021-09-24T06:20:02Z</dcterms:created>
  <dcterms:modified xsi:type="dcterms:W3CDTF">2021-09-24T06:47:47Z</dcterms:modified>
</cp:coreProperties>
</file>

<file path=docProps/thumbnail.jpeg>
</file>